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4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yesterday.</a:t>
            </a: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4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yesterday.</a:t>
            </a: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yesterday.</a:t>
            </a:r>
            <a:endParaRPr lang="ru-RU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question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</a:t>
            </a:r>
            <a:r>
              <a:rPr lang="en-US" sz="3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discussed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when I entered the room.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question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3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discussed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when I entered the room.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question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3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discussed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when I entered the room?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She showed me the article which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 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translated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by her brother.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She showed me the article which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translated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by her brother.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article, which she showed me,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 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translated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by her brother?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300" dirty="0" smtClean="0">
                <a:latin typeface="Times New Roman" pitchFamily="18" charset="0"/>
                <a:cs typeface="Times New Roman" pitchFamily="18" charset="0"/>
              </a:rPr>
              <a:t> повторить</a:t>
            </a:r>
          </a:p>
          <a:p>
            <a:pPr>
              <a:buNone/>
            </a:pP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Прошедшие</a:t>
            </a: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времена страдательного залога”.</a:t>
            </a:r>
          </a:p>
          <a:p>
            <a:pPr>
              <a:buNone/>
            </a:pP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122</Words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25</cp:revision>
  <dcterms:created xsi:type="dcterms:W3CDTF">2017-02-12T03:20:59Z</dcterms:created>
  <dcterms:modified xsi:type="dcterms:W3CDTF">2017-02-12T09:25:43Z</dcterms:modified>
</cp:coreProperties>
</file>